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2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6" r:id="rId8"/>
    <p:sldId id="267" r:id="rId9"/>
    <p:sldId id="265" r:id="rId10"/>
    <p:sldId id="269" r:id="rId11"/>
    <p:sldId id="263" r:id="rId12"/>
    <p:sldId id="264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76" d="100"/>
          <a:sy n="76" d="100"/>
        </p:scale>
        <p:origin x="54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8776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0774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99850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2983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2931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94764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61651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94376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58272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8110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39849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8280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2527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17369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1360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36746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8/7/2014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52358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  <p:sldLayoutId id="2147483696" r:id="rId14"/>
    <p:sldLayoutId id="2147483697" r:id="rId15"/>
    <p:sldLayoutId id="21474836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Relationship Id="rId9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://blizzard.github.io/api-wow-docs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Hadoop – Auction House Statistics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Luis Marion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083" y="664978"/>
            <a:ext cx="4386819" cy="178762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0901" y="4730922"/>
            <a:ext cx="1219200" cy="121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34856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288 servers are split by 2 factions and 3 auction houses (horde, alliance, neutral)</a:t>
            </a:r>
          </a:p>
          <a:p>
            <a:pPr lvl="1"/>
            <a:r>
              <a:rPr lang="en-US" dirty="0" smtClean="0"/>
              <a:t>application does not distinguish by faction</a:t>
            </a:r>
          </a:p>
          <a:p>
            <a:r>
              <a:rPr lang="en-US" dirty="0" smtClean="0"/>
              <a:t>Aggregated auction file is 1.8 GB in size.</a:t>
            </a:r>
          </a:p>
          <a:p>
            <a:r>
              <a:rPr lang="en-US" dirty="0" smtClean="0"/>
              <a:t>Running against all 288 servers took roughly 1.5 hours using Eclipse (most of the time was spent in REST calls)</a:t>
            </a:r>
          </a:p>
          <a:p>
            <a:r>
              <a:rPr lang="en-US" dirty="0" smtClean="0"/>
              <a:t>Live </a:t>
            </a:r>
            <a:r>
              <a:rPr lang="en-US" smtClean="0"/>
              <a:t>Demo</a:t>
            </a:r>
            <a:r>
              <a:rPr lang="en-US" smtClean="0"/>
              <a:t>…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137512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Next?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 smtClean="0"/>
              <a:t>Upgrade </a:t>
            </a:r>
            <a:r>
              <a:rPr lang="en-US" dirty="0" err="1" smtClean="0"/>
              <a:t>hadoop</a:t>
            </a:r>
            <a:r>
              <a:rPr lang="en-US" dirty="0" smtClean="0"/>
              <a:t> version and fix the report job hack.</a:t>
            </a:r>
          </a:p>
          <a:p>
            <a:r>
              <a:rPr lang="en-US" dirty="0" smtClean="0"/>
              <a:t>Better error handling – web-service failure kills job as opposed to skipping server</a:t>
            </a:r>
          </a:p>
          <a:p>
            <a:r>
              <a:rPr lang="en-US" dirty="0" smtClean="0"/>
              <a:t>Extend application to look at data trends over time. </a:t>
            </a:r>
          </a:p>
          <a:p>
            <a:pPr lvl="1"/>
            <a:r>
              <a:rPr lang="en-US" dirty="0" smtClean="0"/>
              <a:t>API does not store historical data however if I could pull data on a set interval and store it</a:t>
            </a:r>
          </a:p>
          <a:p>
            <a:pPr lvl="1"/>
            <a:r>
              <a:rPr lang="en-US" dirty="0" err="1" smtClean="0"/>
              <a:t>MapReduce</a:t>
            </a:r>
            <a:r>
              <a:rPr lang="en-US" dirty="0" smtClean="0"/>
              <a:t> job requires minimal changes as the </a:t>
            </a:r>
            <a:r>
              <a:rPr lang="en-US" dirty="0" err="1" smtClean="0"/>
              <a:t>AuctionStatsMapper</a:t>
            </a:r>
            <a:r>
              <a:rPr lang="en-US" dirty="0" smtClean="0"/>
              <a:t>/Reducer can read all files from a directory (so just put all historical files from same server in same directory)</a:t>
            </a:r>
          </a:p>
          <a:p>
            <a:r>
              <a:rPr lang="en-US" dirty="0" smtClean="0"/>
              <a:t>Extend the application to work with other similar games.</a:t>
            </a:r>
          </a:p>
          <a:p>
            <a:r>
              <a:rPr lang="en-US" dirty="0" smtClean="0"/>
              <a:t>Use item ids to retrieve actual item names (id’s are meaningless to people for human readable)</a:t>
            </a:r>
          </a:p>
          <a:p>
            <a:pPr lvl="1"/>
            <a:r>
              <a:rPr lang="en-US" dirty="0" smtClean="0"/>
              <a:t>Problem here is there is a cap on number of requests per day from a given IP (3000 – which would easily be exceeded with just1 servers auctions)</a:t>
            </a:r>
          </a:p>
          <a:p>
            <a:pPr lvl="1"/>
            <a:r>
              <a:rPr lang="en-US" dirty="0" smtClean="0"/>
              <a:t>So data would have to be collected and stored locally.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600" y="5606894"/>
            <a:ext cx="3966200" cy="12511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58099" y="5608968"/>
            <a:ext cx="3480585" cy="12490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64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2925" y="1992504"/>
            <a:ext cx="7601115" cy="4501285"/>
          </a:xfrm>
          <a:prstGeom prst="rect">
            <a:avLst/>
          </a:prstGeom>
        </p:spPr>
      </p:pic>
      <p:pic>
        <p:nvPicPr>
          <p:cNvPr id="2052" name="Picture 4" descr="http://fc01.deviantart.net/fs71/i/2010/238/e/4/WoW_Question_Mark_Animated_by_atagen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6736" y="3828081"/>
            <a:ext cx="141974" cy="2839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4" descr="http://fc01.deviantart.net/fs71/i/2010/238/e/4/WoW_Question_Mark_Animated_by_atagene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20390" y="624110"/>
            <a:ext cx="268638" cy="537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986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Background/Purpose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World of Warcraft is an MMORPG</a:t>
            </a:r>
          </a:p>
          <a:p>
            <a:pPr lvl="1"/>
            <a:r>
              <a:rPr lang="en-US" dirty="0" smtClean="0"/>
              <a:t>Massive Multiplayer Online Role Playing Game</a:t>
            </a:r>
          </a:p>
          <a:p>
            <a:r>
              <a:rPr lang="en-US" dirty="0" err="1" smtClean="0"/>
              <a:t>WoW</a:t>
            </a:r>
            <a:r>
              <a:rPr lang="en-US" dirty="0" smtClean="0"/>
              <a:t> contains an in game Auction House</a:t>
            </a:r>
          </a:p>
          <a:p>
            <a:pPr lvl="1"/>
            <a:r>
              <a:rPr lang="en-US" dirty="0" smtClean="0"/>
              <a:t>Think </a:t>
            </a:r>
            <a:r>
              <a:rPr lang="en-US" dirty="0" err="1" smtClean="0"/>
              <a:t>Ebay</a:t>
            </a:r>
            <a:r>
              <a:rPr lang="en-US" dirty="0" smtClean="0"/>
              <a:t> for in game items using in game currency (in game or mobile app)</a:t>
            </a:r>
          </a:p>
          <a:p>
            <a:r>
              <a:rPr lang="en-US" dirty="0" err="1" smtClean="0"/>
              <a:t>WoW</a:t>
            </a:r>
            <a:r>
              <a:rPr lang="en-US" dirty="0" smtClean="0"/>
              <a:t> is/was one of the most popular games of all time.</a:t>
            </a:r>
          </a:p>
          <a:p>
            <a:r>
              <a:rPr lang="en-US" dirty="0" smtClean="0"/>
              <a:t>The purpose of the project is to perform some analysis of the in game economy.</a:t>
            </a:r>
          </a:p>
          <a:p>
            <a:pPr lvl="1"/>
            <a:r>
              <a:rPr lang="en-US" dirty="0" smtClean="0"/>
              <a:t>Use this knowledge to become a </a:t>
            </a:r>
            <a:r>
              <a:rPr lang="en-US" dirty="0" err="1" smtClean="0"/>
              <a:t>WoW</a:t>
            </a:r>
            <a:r>
              <a:rPr lang="en-US" dirty="0" smtClean="0"/>
              <a:t> millionaire.</a:t>
            </a:r>
          </a:p>
        </p:txBody>
      </p:sp>
    </p:spTree>
    <p:extLst>
      <p:ext uri="{BB962C8B-B14F-4D97-AF65-F5344CB8AC3E}">
        <p14:creationId xmlns:p14="http://schemas.microsoft.com/office/powerpoint/2010/main" val="20140634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Food for </a:t>
            </a:r>
            <a:r>
              <a:rPr lang="en-US" dirty="0"/>
              <a:t>thought…</a:t>
            </a:r>
            <a:br>
              <a:rPr lang="en-US" dirty="0"/>
            </a:br>
            <a:r>
              <a:rPr lang="en-US" sz="1300" dirty="0"/>
              <a:t>http://us.battle.net/wow/en/blog/12346804/world-of-warcraft-azeroth-by-the-numbers-1-28-2014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00020" y="1975122"/>
            <a:ext cx="3942792" cy="410834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42812" y="1975122"/>
            <a:ext cx="4676445" cy="45953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392147" y="6189473"/>
            <a:ext cx="3114675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2186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Technologies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2925" y="2003748"/>
            <a:ext cx="3009900" cy="87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6960" y="2967006"/>
            <a:ext cx="4029075" cy="65722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5741" y="3006106"/>
            <a:ext cx="5915025" cy="168592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00493" y="4845399"/>
            <a:ext cx="5629275" cy="1895475"/>
          </a:xfrm>
          <a:prstGeom prst="rect">
            <a:avLst/>
          </a:prstGeom>
        </p:spPr>
      </p:pic>
      <p:pic>
        <p:nvPicPr>
          <p:cNvPr id="11" name="Picture 10" descr="File:Java logo and wordmark.svg"/>
          <p:cNvPicPr/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90116" y="4845399"/>
            <a:ext cx="751990" cy="137943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8" name="Picture 6" descr="http://www.eclipse.org/xtend/images/eclipse_logo.png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7153" y="3624231"/>
            <a:ext cx="2048735" cy="14392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80" name="Picture 8" descr="https://design.ubuntu.com/wp-content/uploads/ubuntu-logo112.png"/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45988" y="1985761"/>
            <a:ext cx="1088256" cy="8669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124043" y="1338033"/>
            <a:ext cx="1220484" cy="105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71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World of Warcraft API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WoW</a:t>
            </a:r>
            <a:r>
              <a:rPr lang="en-US" dirty="0" smtClean="0"/>
              <a:t> provides a Rest web-service </a:t>
            </a:r>
            <a:r>
              <a:rPr lang="en-US" dirty="0" err="1" smtClean="0"/>
              <a:t>api</a:t>
            </a:r>
            <a:r>
              <a:rPr lang="en-US" dirty="0" smtClean="0"/>
              <a:t> that exposes tons of data about the game.</a:t>
            </a:r>
          </a:p>
          <a:p>
            <a:pPr lvl="1"/>
            <a:r>
              <a:rPr lang="en-US" dirty="0">
                <a:hlinkClick r:id="rId2"/>
              </a:rPr>
              <a:t>http://blizzard.github.io/api-wow-docs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 smtClean="0"/>
              <a:t>This project uses Auction API exclusively</a:t>
            </a:r>
          </a:p>
          <a:p>
            <a:pPr lvl="1"/>
            <a:r>
              <a:rPr lang="en-US" dirty="0" smtClean="0"/>
              <a:t>Auction API requires 2 requests</a:t>
            </a:r>
          </a:p>
          <a:p>
            <a:pPr lvl="2"/>
            <a:r>
              <a:rPr lang="en-US" dirty="0" smtClean="0"/>
              <a:t>Request 1: First </a:t>
            </a:r>
            <a:r>
              <a:rPr lang="en-US" dirty="0" err="1" smtClean="0"/>
              <a:t>url</a:t>
            </a:r>
            <a:r>
              <a:rPr lang="en-US" dirty="0" smtClean="0"/>
              <a:t> contains server-name and basically returns a hyperlink to the data file and a timestamp for when the file was generated</a:t>
            </a:r>
          </a:p>
          <a:p>
            <a:pPr lvl="3"/>
            <a:r>
              <a:rPr lang="en-US" dirty="0"/>
              <a:t>URL = Host + "/</a:t>
            </a:r>
            <a:r>
              <a:rPr lang="en-US" dirty="0" err="1"/>
              <a:t>api</a:t>
            </a:r>
            <a:r>
              <a:rPr lang="en-US" dirty="0"/>
              <a:t>/wow/auction/data/" + realm</a:t>
            </a:r>
            <a:endParaRPr lang="en-US" dirty="0" smtClean="0"/>
          </a:p>
          <a:p>
            <a:pPr lvl="2"/>
            <a:r>
              <a:rPr lang="en-US" dirty="0" smtClean="0"/>
              <a:t>Request 2: Using </a:t>
            </a:r>
            <a:r>
              <a:rPr lang="en-US" dirty="0" err="1" smtClean="0"/>
              <a:t>url</a:t>
            </a:r>
            <a:r>
              <a:rPr lang="en-US" dirty="0" smtClean="0"/>
              <a:t> from request 1 return all of the auctions for the given server.</a:t>
            </a:r>
          </a:p>
          <a:p>
            <a:pPr marL="1371600" lvl="3" indent="0">
              <a:buNone/>
            </a:pPr>
            <a:endParaRPr lang="en-US" dirty="0" smtClean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6467" y="5219053"/>
            <a:ext cx="6904697" cy="104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75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GSON – JSON library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GSON is </a:t>
            </a:r>
            <a:r>
              <a:rPr lang="en-US" dirty="0" err="1" smtClean="0"/>
              <a:t>google’s</a:t>
            </a:r>
            <a:r>
              <a:rPr lang="en-US" dirty="0" smtClean="0"/>
              <a:t> JSON library</a:t>
            </a:r>
          </a:p>
          <a:p>
            <a:pPr lvl="1"/>
            <a:r>
              <a:rPr lang="en-US" dirty="0" smtClean="0"/>
              <a:t>Enables writing Java object graph to a </a:t>
            </a:r>
            <a:r>
              <a:rPr lang="en-US" dirty="0" err="1" smtClean="0"/>
              <a:t>json</a:t>
            </a:r>
            <a:r>
              <a:rPr lang="en-US" dirty="0" smtClean="0"/>
              <a:t> format (not used in project)</a:t>
            </a:r>
          </a:p>
          <a:p>
            <a:pPr lvl="1"/>
            <a:r>
              <a:rPr lang="en-US" dirty="0" smtClean="0"/>
              <a:t>Enables parsing </a:t>
            </a:r>
            <a:r>
              <a:rPr lang="en-US" dirty="0" err="1" smtClean="0"/>
              <a:t>json</a:t>
            </a:r>
            <a:r>
              <a:rPr lang="en-US" dirty="0" smtClean="0"/>
              <a:t> into a Java object using reflection (used heavily)</a:t>
            </a:r>
          </a:p>
          <a:p>
            <a:r>
              <a:rPr lang="en-US" dirty="0" smtClean="0"/>
              <a:t>Jackson is an alternative library – however was running into *.jar problems</a:t>
            </a:r>
          </a:p>
        </p:txBody>
      </p:sp>
      <p:pic>
        <p:nvPicPr>
          <p:cNvPr id="4" name="Content Placeholder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2201" y="3708074"/>
            <a:ext cx="7865392" cy="1051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33" y="4874264"/>
            <a:ext cx="11724467" cy="1832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64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Map/Reduce 1 – aggregate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first map/reduce job is strictly responsible for aggregating data.</a:t>
            </a:r>
          </a:p>
          <a:p>
            <a:r>
              <a:rPr lang="en-US" dirty="0" smtClean="0"/>
              <a:t>Mapper iterates over a file containing a list of servers</a:t>
            </a:r>
          </a:p>
          <a:p>
            <a:pPr lvl="1"/>
            <a:r>
              <a:rPr lang="en-US" dirty="0" smtClean="0"/>
              <a:t>Mapper will build the initial </a:t>
            </a:r>
            <a:r>
              <a:rPr lang="en-US" dirty="0" err="1" smtClean="0"/>
              <a:t>url</a:t>
            </a:r>
            <a:r>
              <a:rPr lang="en-US" dirty="0" smtClean="0"/>
              <a:t> and make the first request for the auction data-file </a:t>
            </a:r>
            <a:r>
              <a:rPr lang="en-US" dirty="0" err="1" smtClean="0"/>
              <a:t>url</a:t>
            </a:r>
            <a:r>
              <a:rPr lang="en-US" dirty="0" smtClean="0"/>
              <a:t>.</a:t>
            </a:r>
          </a:p>
          <a:p>
            <a:pPr lvl="1"/>
            <a:r>
              <a:rPr lang="en-US" dirty="0" smtClean="0"/>
              <a:t>Parses the </a:t>
            </a:r>
            <a:r>
              <a:rPr lang="en-US" dirty="0" err="1" smtClean="0"/>
              <a:t>json</a:t>
            </a:r>
            <a:r>
              <a:rPr lang="en-US" dirty="0" smtClean="0"/>
              <a:t> response and builds a &lt;server, data-file-</a:t>
            </a:r>
            <a:r>
              <a:rPr lang="en-US" dirty="0" err="1" smtClean="0"/>
              <a:t>url</a:t>
            </a:r>
            <a:r>
              <a:rPr lang="en-US" dirty="0" smtClean="0"/>
              <a:t>&gt; (</a:t>
            </a:r>
            <a:r>
              <a:rPr lang="en-US" dirty="0" err="1" smtClean="0"/>
              <a:t>key,value</a:t>
            </a:r>
            <a:r>
              <a:rPr lang="en-US" dirty="0"/>
              <a:t> </a:t>
            </a:r>
            <a:r>
              <a:rPr lang="en-US" dirty="0" smtClean="0"/>
              <a:t>pair).</a:t>
            </a:r>
          </a:p>
          <a:p>
            <a:r>
              <a:rPr lang="en-US" dirty="0" smtClean="0"/>
              <a:t>Reducer makes the second request to retrieve the </a:t>
            </a:r>
            <a:r>
              <a:rPr lang="en-US" dirty="0" err="1" smtClean="0"/>
              <a:t>json</a:t>
            </a:r>
            <a:r>
              <a:rPr lang="en-US" dirty="0" smtClean="0"/>
              <a:t> file</a:t>
            </a:r>
          </a:p>
          <a:p>
            <a:pPr lvl="1"/>
            <a:r>
              <a:rPr lang="en-US" dirty="0" smtClean="0"/>
              <a:t>emits the entire file as is &lt;server, </a:t>
            </a:r>
            <a:r>
              <a:rPr lang="en-US" dirty="0" err="1" smtClean="0"/>
              <a:t>json</a:t>
            </a:r>
            <a:r>
              <a:rPr lang="en-US" dirty="0" smtClean="0"/>
              <a:t>-file-as-string&gt; (key, value pair)</a:t>
            </a:r>
          </a:p>
          <a:p>
            <a:r>
              <a:rPr lang="en-US" dirty="0" smtClean="0"/>
              <a:t>This did not need to be a map/reduce process. But…</a:t>
            </a:r>
          </a:p>
          <a:p>
            <a:pPr lvl="1"/>
            <a:r>
              <a:rPr lang="en-US" dirty="0" smtClean="0"/>
              <a:t>288 servers, so 576 sequential web-service requests would be time consuming</a:t>
            </a:r>
          </a:p>
          <a:p>
            <a:pPr lvl="1"/>
            <a:r>
              <a:rPr lang="en-US" dirty="0" smtClean="0"/>
              <a:t>Even pseudo-distributed this is the longest step in the </a:t>
            </a:r>
            <a:r>
              <a:rPr lang="en-US" dirty="0" err="1" smtClean="0"/>
              <a:t>MapReduce</a:t>
            </a:r>
            <a:r>
              <a:rPr lang="en-US" dirty="0" smtClean="0"/>
              <a:t> process.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9242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Map/Reduce 2 – Calculate the Mean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mapper iterates through the giant file of auctions and breaks it up into &lt;</a:t>
            </a:r>
            <a:r>
              <a:rPr lang="en-US" dirty="0" err="1" smtClean="0"/>
              <a:t>itemid</a:t>
            </a:r>
            <a:r>
              <a:rPr lang="en-US" dirty="0" smtClean="0"/>
              <a:t>, </a:t>
            </a:r>
            <a:r>
              <a:rPr lang="en-US" dirty="0" err="1" smtClean="0"/>
              <a:t>json</a:t>
            </a:r>
            <a:r>
              <a:rPr lang="en-US" dirty="0" smtClean="0"/>
              <a:t>-auction&gt; (key, value pairs) and sends to reducer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he </a:t>
            </a:r>
            <a:r>
              <a:rPr lang="en-US" dirty="0" err="1" smtClean="0"/>
              <a:t>json</a:t>
            </a:r>
            <a:r>
              <a:rPr lang="en-US" dirty="0" smtClean="0"/>
              <a:t> object is parsed reflectively using </a:t>
            </a:r>
            <a:r>
              <a:rPr lang="en-US" dirty="0" err="1" smtClean="0"/>
              <a:t>gson</a:t>
            </a:r>
            <a:r>
              <a:rPr lang="en-US" dirty="0" smtClean="0"/>
              <a:t> into a java object.</a:t>
            </a:r>
          </a:p>
          <a:p>
            <a:r>
              <a:rPr lang="en-US" dirty="0" smtClean="0"/>
              <a:t>Reducer iterates through </a:t>
            </a:r>
            <a:r>
              <a:rPr lang="en-US" dirty="0" err="1" smtClean="0"/>
              <a:t>json</a:t>
            </a:r>
            <a:r>
              <a:rPr lang="en-US" dirty="0" smtClean="0"/>
              <a:t> auctions and calculates the average buyout price</a:t>
            </a:r>
          </a:p>
          <a:p>
            <a:pPr lvl="1"/>
            <a:r>
              <a:rPr lang="en-US" dirty="0" smtClean="0"/>
              <a:t>Parse </a:t>
            </a:r>
            <a:r>
              <a:rPr lang="en-US" dirty="0" err="1" smtClean="0"/>
              <a:t>json</a:t>
            </a:r>
            <a:r>
              <a:rPr lang="en-US" dirty="0" smtClean="0"/>
              <a:t> into Java object using </a:t>
            </a:r>
            <a:r>
              <a:rPr lang="en-US" dirty="0" err="1" smtClean="0"/>
              <a:t>gson</a:t>
            </a:r>
            <a:endParaRPr lang="en-US" dirty="0" smtClean="0"/>
          </a:p>
          <a:p>
            <a:pPr lvl="1"/>
            <a:r>
              <a:rPr lang="en-US" dirty="0" smtClean="0"/>
              <a:t>Iterate through values and perform arithmetic operations on them	</a:t>
            </a:r>
          </a:p>
          <a:p>
            <a:pPr lvl="2"/>
            <a:r>
              <a:rPr lang="en-US" dirty="0" smtClean="0"/>
              <a:t>Count the total number of auctions</a:t>
            </a:r>
          </a:p>
          <a:p>
            <a:pPr lvl="2"/>
            <a:r>
              <a:rPr lang="en-US" dirty="0" smtClean="0"/>
              <a:t>Keep a running sum of all the </a:t>
            </a:r>
            <a:r>
              <a:rPr lang="en-US" dirty="0" err="1" smtClean="0"/>
              <a:t>unitBuyouts</a:t>
            </a:r>
            <a:r>
              <a:rPr lang="en-US" dirty="0" smtClean="0"/>
              <a:t> (unit buyout = buyout/quantity)</a:t>
            </a:r>
          </a:p>
          <a:p>
            <a:pPr lvl="1"/>
            <a:r>
              <a:rPr lang="en-US" dirty="0" smtClean="0"/>
              <a:t>Once iteration is complete, emit a special mean object.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70964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Map/Reduce 3 – Generate the report (standard deviation)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92925" y="2133600"/>
            <a:ext cx="8915400" cy="3777622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This was the hardest part by far.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Standard Deviation : </a:t>
            </a:r>
          </a:p>
          <a:p>
            <a:endParaRPr lang="en-US" dirty="0"/>
          </a:p>
          <a:p>
            <a:pPr lvl="1"/>
            <a:r>
              <a:rPr lang="en-US" dirty="0" smtClean="0"/>
              <a:t>N is total number of elements in the set (i.e. the total number of auctions per item)</a:t>
            </a:r>
          </a:p>
          <a:p>
            <a:pPr lvl="1"/>
            <a:r>
              <a:rPr lang="en-US" dirty="0" smtClean="0"/>
              <a:t>µ is the mean (average – calculated from step 2)</a:t>
            </a:r>
          </a:p>
          <a:p>
            <a:r>
              <a:rPr lang="en-US" dirty="0" smtClean="0"/>
              <a:t>The problem: the reducer for needs to know the average before taking the partial sums </a:t>
            </a:r>
          </a:p>
          <a:p>
            <a:r>
              <a:rPr lang="en-US" dirty="0"/>
              <a:t>Solution was to use a hack – before third job runs  copy to local, then copy back to </a:t>
            </a:r>
            <a:r>
              <a:rPr lang="en-US" dirty="0" err="1"/>
              <a:t>hdfs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Correct way would have been to use </a:t>
            </a:r>
            <a:r>
              <a:rPr lang="en-US" dirty="0" err="1"/>
              <a:t>MultipleOutputs</a:t>
            </a:r>
            <a:r>
              <a:rPr lang="en-US" dirty="0"/>
              <a:t> or </a:t>
            </a:r>
            <a:r>
              <a:rPr lang="en-US" dirty="0" err="1"/>
              <a:t>MultipleInputs</a:t>
            </a:r>
            <a:r>
              <a:rPr lang="en-US" dirty="0"/>
              <a:t> neither of which work with in Hadoop </a:t>
            </a:r>
            <a:r>
              <a:rPr lang="en-US" dirty="0" smtClean="0"/>
              <a:t>0.20.2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5625" y="2720975"/>
            <a:ext cx="2038350" cy="7810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1200" y="4358647"/>
            <a:ext cx="708025" cy="33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60572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228</TotalTime>
  <Words>742</Words>
  <Application>Microsoft Office PowerPoint</Application>
  <PresentationFormat>Widescreen</PresentationFormat>
  <Paragraphs>71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Century Gothic</vt:lpstr>
      <vt:lpstr>Wingdings 3</vt:lpstr>
      <vt:lpstr>Wisp</vt:lpstr>
      <vt:lpstr>Hadoop – Auction House Statistics</vt:lpstr>
      <vt:lpstr>Background/Purpose</vt:lpstr>
      <vt:lpstr>Food for thought… http://us.battle.net/wow/en/blog/12346804/world-of-warcraft-azeroth-by-the-numbers-1-28-2014</vt:lpstr>
      <vt:lpstr>Technologies</vt:lpstr>
      <vt:lpstr>World of Warcraft API</vt:lpstr>
      <vt:lpstr>GSON – JSON library</vt:lpstr>
      <vt:lpstr>Map/Reduce 1 – aggregate data</vt:lpstr>
      <vt:lpstr>Map/Reduce 2 – Calculate the Mean</vt:lpstr>
      <vt:lpstr>Map/Reduce 3 – Generate the report (standard deviation)</vt:lpstr>
      <vt:lpstr>Results</vt:lpstr>
      <vt:lpstr>What’s Next?</vt:lpstr>
      <vt:lpstr>Questions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Hadoop – Auction House Statistics</dc:title>
  <dc:creator>INQUISITOR</dc:creator>
  <cp:lastModifiedBy>INQUISITOR</cp:lastModifiedBy>
  <cp:revision>68</cp:revision>
  <dcterms:created xsi:type="dcterms:W3CDTF">2014-08-07T01:11:08Z</dcterms:created>
  <dcterms:modified xsi:type="dcterms:W3CDTF">2014-08-08T01:19:32Z</dcterms:modified>
</cp:coreProperties>
</file>

<file path=docProps/thumbnail.jpeg>
</file>